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400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37" d="100"/>
          <a:sy n="137" d="100"/>
        </p:scale>
        <p:origin x="1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47539"/>
            <a:ext cx="7772400" cy="2228427"/>
          </a:xfrm>
        </p:spPr>
        <p:txBody>
          <a:bodyPr anchor="b"/>
          <a:lstStyle>
            <a:lvl1pPr algn="ctr"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361902"/>
            <a:ext cx="6858000" cy="1545378"/>
          </a:xfrm>
        </p:spPr>
        <p:txBody>
          <a:bodyPr/>
          <a:lstStyle>
            <a:lvl1pPr marL="0" indent="0" algn="ctr">
              <a:buNone/>
              <a:defRPr sz="2240"/>
            </a:lvl1pPr>
            <a:lvl2pPr marL="426705" indent="0" algn="ctr">
              <a:buNone/>
              <a:defRPr sz="1867"/>
            </a:lvl2pPr>
            <a:lvl3pPr marL="853410" indent="0" algn="ctr">
              <a:buNone/>
              <a:defRPr sz="1680"/>
            </a:lvl3pPr>
            <a:lvl4pPr marL="1280114" indent="0" algn="ctr">
              <a:buNone/>
              <a:defRPr sz="1493"/>
            </a:lvl4pPr>
            <a:lvl5pPr marL="1706819" indent="0" algn="ctr">
              <a:buNone/>
              <a:defRPr sz="1493"/>
            </a:lvl5pPr>
            <a:lvl6pPr marL="2133524" indent="0" algn="ctr">
              <a:buNone/>
              <a:defRPr sz="1493"/>
            </a:lvl6pPr>
            <a:lvl7pPr marL="2560229" indent="0" algn="ctr">
              <a:buNone/>
              <a:defRPr sz="1493"/>
            </a:lvl7pPr>
            <a:lvl8pPr marL="2986933" indent="0" algn="ctr">
              <a:buNone/>
              <a:defRPr sz="1493"/>
            </a:lvl8pPr>
            <a:lvl9pPr marL="3413638" indent="0" algn="ctr">
              <a:buNone/>
              <a:defRPr sz="149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29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938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40783"/>
            <a:ext cx="1971675" cy="54243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40783"/>
            <a:ext cx="5800725" cy="542438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00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2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95757"/>
            <a:ext cx="7886700" cy="2662555"/>
          </a:xfrm>
        </p:spPr>
        <p:txBody>
          <a:bodyPr anchor="b"/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283500"/>
            <a:ext cx="7886700" cy="1400175"/>
          </a:xfrm>
        </p:spPr>
        <p:txBody>
          <a:bodyPr/>
          <a:lstStyle>
            <a:lvl1pPr marL="0" indent="0">
              <a:buNone/>
              <a:defRPr sz="2240">
                <a:solidFill>
                  <a:schemeClr val="tx1"/>
                </a:solidFill>
              </a:defRPr>
            </a:lvl1pPr>
            <a:lvl2pPr marL="426705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2pPr>
            <a:lvl3pPr marL="85341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28011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4pPr>
            <a:lvl5pPr marL="170681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5pPr>
            <a:lvl6pPr marL="2133524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6pPr>
            <a:lvl7pPr marL="2560229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7pPr>
            <a:lvl8pPr marL="2986933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8pPr>
            <a:lvl9pPr marL="3413638" indent="0">
              <a:buNone/>
              <a:defRPr sz="14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48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703917"/>
            <a:ext cx="3886200" cy="4061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703917"/>
            <a:ext cx="3886200" cy="4061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8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5"/>
            <a:ext cx="7886700" cy="1237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569085"/>
            <a:ext cx="3868340" cy="768985"/>
          </a:xfrm>
        </p:spPr>
        <p:txBody>
          <a:bodyPr anchor="b"/>
          <a:lstStyle>
            <a:lvl1pPr marL="0" indent="0">
              <a:buNone/>
              <a:defRPr sz="2240" b="1"/>
            </a:lvl1pPr>
            <a:lvl2pPr marL="426705" indent="0">
              <a:buNone/>
              <a:defRPr sz="1867" b="1"/>
            </a:lvl2pPr>
            <a:lvl3pPr marL="853410" indent="0">
              <a:buNone/>
              <a:defRPr sz="1680" b="1"/>
            </a:lvl3pPr>
            <a:lvl4pPr marL="1280114" indent="0">
              <a:buNone/>
              <a:defRPr sz="1493" b="1"/>
            </a:lvl4pPr>
            <a:lvl5pPr marL="1706819" indent="0">
              <a:buNone/>
              <a:defRPr sz="1493" b="1"/>
            </a:lvl5pPr>
            <a:lvl6pPr marL="2133524" indent="0">
              <a:buNone/>
              <a:defRPr sz="1493" b="1"/>
            </a:lvl6pPr>
            <a:lvl7pPr marL="2560229" indent="0">
              <a:buNone/>
              <a:defRPr sz="1493" b="1"/>
            </a:lvl7pPr>
            <a:lvl8pPr marL="2986933" indent="0">
              <a:buNone/>
              <a:defRPr sz="1493" b="1"/>
            </a:lvl8pPr>
            <a:lvl9pPr marL="3413638" indent="0">
              <a:buNone/>
              <a:defRPr sz="14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338070"/>
            <a:ext cx="3868340" cy="3438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569085"/>
            <a:ext cx="3887391" cy="768985"/>
          </a:xfrm>
        </p:spPr>
        <p:txBody>
          <a:bodyPr anchor="b"/>
          <a:lstStyle>
            <a:lvl1pPr marL="0" indent="0">
              <a:buNone/>
              <a:defRPr sz="2240" b="1"/>
            </a:lvl1pPr>
            <a:lvl2pPr marL="426705" indent="0">
              <a:buNone/>
              <a:defRPr sz="1867" b="1"/>
            </a:lvl2pPr>
            <a:lvl3pPr marL="853410" indent="0">
              <a:buNone/>
              <a:defRPr sz="1680" b="1"/>
            </a:lvl3pPr>
            <a:lvl4pPr marL="1280114" indent="0">
              <a:buNone/>
              <a:defRPr sz="1493" b="1"/>
            </a:lvl4pPr>
            <a:lvl5pPr marL="1706819" indent="0">
              <a:buNone/>
              <a:defRPr sz="1493" b="1"/>
            </a:lvl5pPr>
            <a:lvl6pPr marL="2133524" indent="0">
              <a:buNone/>
              <a:defRPr sz="1493" b="1"/>
            </a:lvl6pPr>
            <a:lvl7pPr marL="2560229" indent="0">
              <a:buNone/>
              <a:defRPr sz="1493" b="1"/>
            </a:lvl7pPr>
            <a:lvl8pPr marL="2986933" indent="0">
              <a:buNone/>
              <a:defRPr sz="1493" b="1"/>
            </a:lvl8pPr>
            <a:lvl9pPr marL="3413638" indent="0">
              <a:buNone/>
              <a:defRPr sz="149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338070"/>
            <a:ext cx="3887391" cy="34389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02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8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03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26720"/>
            <a:ext cx="2949178" cy="1493520"/>
          </a:xfrm>
        </p:spPr>
        <p:txBody>
          <a:bodyPr anchor="b"/>
          <a:lstStyle>
            <a:lvl1pPr>
              <a:defRPr sz="29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21598"/>
            <a:ext cx="4629150" cy="4548717"/>
          </a:xfrm>
        </p:spPr>
        <p:txBody>
          <a:bodyPr/>
          <a:lstStyle>
            <a:lvl1pPr>
              <a:defRPr sz="2987"/>
            </a:lvl1pPr>
            <a:lvl2pPr>
              <a:defRPr sz="2613"/>
            </a:lvl2pPr>
            <a:lvl3pPr>
              <a:defRPr sz="2240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20240"/>
            <a:ext cx="2949178" cy="3557482"/>
          </a:xfrm>
        </p:spPr>
        <p:txBody>
          <a:bodyPr/>
          <a:lstStyle>
            <a:lvl1pPr marL="0" indent="0">
              <a:buNone/>
              <a:defRPr sz="1493"/>
            </a:lvl1pPr>
            <a:lvl2pPr marL="426705" indent="0">
              <a:buNone/>
              <a:defRPr sz="1307"/>
            </a:lvl2pPr>
            <a:lvl3pPr marL="853410" indent="0">
              <a:buNone/>
              <a:defRPr sz="1120"/>
            </a:lvl3pPr>
            <a:lvl4pPr marL="1280114" indent="0">
              <a:buNone/>
              <a:defRPr sz="933"/>
            </a:lvl4pPr>
            <a:lvl5pPr marL="1706819" indent="0">
              <a:buNone/>
              <a:defRPr sz="933"/>
            </a:lvl5pPr>
            <a:lvl6pPr marL="2133524" indent="0">
              <a:buNone/>
              <a:defRPr sz="933"/>
            </a:lvl6pPr>
            <a:lvl7pPr marL="2560229" indent="0">
              <a:buNone/>
              <a:defRPr sz="933"/>
            </a:lvl7pPr>
            <a:lvl8pPr marL="2986933" indent="0">
              <a:buNone/>
              <a:defRPr sz="933"/>
            </a:lvl8pPr>
            <a:lvl9pPr marL="3413638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12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26720"/>
            <a:ext cx="2949178" cy="1493520"/>
          </a:xfrm>
        </p:spPr>
        <p:txBody>
          <a:bodyPr anchor="b"/>
          <a:lstStyle>
            <a:lvl1pPr>
              <a:defRPr sz="298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21598"/>
            <a:ext cx="4629150" cy="4548717"/>
          </a:xfrm>
        </p:spPr>
        <p:txBody>
          <a:bodyPr anchor="t"/>
          <a:lstStyle>
            <a:lvl1pPr marL="0" indent="0">
              <a:buNone/>
              <a:defRPr sz="2987"/>
            </a:lvl1pPr>
            <a:lvl2pPr marL="426705" indent="0">
              <a:buNone/>
              <a:defRPr sz="2613"/>
            </a:lvl2pPr>
            <a:lvl3pPr marL="853410" indent="0">
              <a:buNone/>
              <a:defRPr sz="2240"/>
            </a:lvl3pPr>
            <a:lvl4pPr marL="1280114" indent="0">
              <a:buNone/>
              <a:defRPr sz="1867"/>
            </a:lvl4pPr>
            <a:lvl5pPr marL="1706819" indent="0">
              <a:buNone/>
              <a:defRPr sz="1867"/>
            </a:lvl5pPr>
            <a:lvl6pPr marL="2133524" indent="0">
              <a:buNone/>
              <a:defRPr sz="1867"/>
            </a:lvl6pPr>
            <a:lvl7pPr marL="2560229" indent="0">
              <a:buNone/>
              <a:defRPr sz="1867"/>
            </a:lvl7pPr>
            <a:lvl8pPr marL="2986933" indent="0">
              <a:buNone/>
              <a:defRPr sz="1867"/>
            </a:lvl8pPr>
            <a:lvl9pPr marL="3413638" indent="0">
              <a:buNone/>
              <a:defRPr sz="18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920240"/>
            <a:ext cx="2949178" cy="3557482"/>
          </a:xfrm>
        </p:spPr>
        <p:txBody>
          <a:bodyPr/>
          <a:lstStyle>
            <a:lvl1pPr marL="0" indent="0">
              <a:buNone/>
              <a:defRPr sz="1493"/>
            </a:lvl1pPr>
            <a:lvl2pPr marL="426705" indent="0">
              <a:buNone/>
              <a:defRPr sz="1307"/>
            </a:lvl2pPr>
            <a:lvl3pPr marL="853410" indent="0">
              <a:buNone/>
              <a:defRPr sz="1120"/>
            </a:lvl3pPr>
            <a:lvl4pPr marL="1280114" indent="0">
              <a:buNone/>
              <a:defRPr sz="933"/>
            </a:lvl4pPr>
            <a:lvl5pPr marL="1706819" indent="0">
              <a:buNone/>
              <a:defRPr sz="933"/>
            </a:lvl5pPr>
            <a:lvl6pPr marL="2133524" indent="0">
              <a:buNone/>
              <a:defRPr sz="933"/>
            </a:lvl6pPr>
            <a:lvl7pPr marL="2560229" indent="0">
              <a:buNone/>
              <a:defRPr sz="933"/>
            </a:lvl7pPr>
            <a:lvl8pPr marL="2986933" indent="0">
              <a:buNone/>
              <a:defRPr sz="933"/>
            </a:lvl8pPr>
            <a:lvl9pPr marL="3413638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4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40785"/>
            <a:ext cx="7886700" cy="1237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03917"/>
            <a:ext cx="7886700" cy="4061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932595"/>
            <a:ext cx="20574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A63C5-2F56-DC46-803D-D111F2E9562D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932595"/>
            <a:ext cx="30861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932595"/>
            <a:ext cx="2057400" cy="3407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906F2-82AD-D240-86CF-EEFBBC0C7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99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53410" rtl="0" eaLnBrk="1" latinLnBrk="0" hangingPunct="1">
        <a:lnSpc>
          <a:spcPct val="90000"/>
        </a:lnSpc>
        <a:spcBef>
          <a:spcPct val="0"/>
        </a:spcBef>
        <a:buNone/>
        <a:defRPr sz="41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3352" indent="-213352" algn="l" defTabSz="853410" rtl="0" eaLnBrk="1" latinLnBrk="0" hangingPunct="1">
        <a:lnSpc>
          <a:spcPct val="90000"/>
        </a:lnSpc>
        <a:spcBef>
          <a:spcPts val="933"/>
        </a:spcBef>
        <a:buFont typeface="Arial" panose="020B0604020202020204" pitchFamily="34" charset="0"/>
        <a:buChar char="•"/>
        <a:defRPr sz="2613" kern="1200">
          <a:solidFill>
            <a:schemeClr val="tx1"/>
          </a:solidFill>
          <a:latin typeface="+mn-lt"/>
          <a:ea typeface="+mn-ea"/>
          <a:cs typeface="+mn-cs"/>
        </a:defRPr>
      </a:lvl1pPr>
      <a:lvl2pPr marL="640057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2pPr>
      <a:lvl3pPr marL="1066762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93467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920171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2346876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773581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6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626990" indent="-213352" algn="l" defTabSz="85341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26705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853410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14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4pPr>
      <a:lvl5pPr marL="1706819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5pPr>
      <a:lvl6pPr marL="2133524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6pPr>
      <a:lvl7pPr marL="2560229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7pPr>
      <a:lvl8pPr marL="2986933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8pPr>
      <a:lvl9pPr marL="3413638" algn="l" defTabSz="853410" rtl="0" eaLnBrk="1" latinLnBrk="0" hangingPunct="1">
        <a:defRPr sz="1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49AD3C-9D39-EA4E-8E26-9AF026256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490" y="258751"/>
            <a:ext cx="1897116" cy="18971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D7247A-5A2B-9442-AB61-13AF9CB43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227" y="258751"/>
            <a:ext cx="1897116" cy="1897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90881C-0F71-9542-A8E5-772A52E18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490" y="2723321"/>
            <a:ext cx="1897116" cy="2701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544DC2-3966-B341-B9F8-C3D32917A8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1227" y="2723325"/>
            <a:ext cx="1897116" cy="27019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3F1A-8662-A24F-A63E-A229CEC9088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525"/>
          <a:stretch/>
        </p:blipFill>
        <p:spPr>
          <a:xfrm>
            <a:off x="5716648" y="258754"/>
            <a:ext cx="3025933" cy="51665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DB3830-4FCF-F945-A611-47307FB9D21B}"/>
              </a:ext>
            </a:extLst>
          </p:cNvPr>
          <p:cNvSpPr txBox="1"/>
          <p:nvPr/>
        </p:nvSpPr>
        <p:spPr>
          <a:xfrm>
            <a:off x="973489" y="2238435"/>
            <a:ext cx="1897115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Seed holder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422AD4-A3B6-864E-91B2-AB0E7F32C53B}"/>
              </a:ext>
            </a:extLst>
          </p:cNvPr>
          <p:cNvSpPr txBox="1"/>
          <p:nvPr/>
        </p:nvSpPr>
        <p:spPr>
          <a:xfrm>
            <a:off x="3041231" y="2238437"/>
            <a:ext cx="1897115" cy="3693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Filtered lid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6CEEC9-4C00-9B4A-BE6F-7F7D04D33EB6}"/>
              </a:ext>
            </a:extLst>
          </p:cNvPr>
          <p:cNvSpPr txBox="1"/>
          <p:nvPr/>
        </p:nvSpPr>
        <p:spPr>
          <a:xfrm>
            <a:off x="973489" y="5524238"/>
            <a:ext cx="1897115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1-week 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post-inoculation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E9A2A0-DAEF-3C48-8049-AA2DE2D2D7AF}"/>
              </a:ext>
            </a:extLst>
          </p:cNvPr>
          <p:cNvSpPr txBox="1"/>
          <p:nvPr/>
        </p:nvSpPr>
        <p:spPr>
          <a:xfrm>
            <a:off x="3041231" y="5524240"/>
            <a:ext cx="1897115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2-weeks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post-inoculation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09D41C-1C60-5242-882B-E36F608E7BE1}"/>
              </a:ext>
            </a:extLst>
          </p:cNvPr>
          <p:cNvSpPr txBox="1"/>
          <p:nvPr/>
        </p:nvSpPr>
        <p:spPr>
          <a:xfrm>
            <a:off x="5716645" y="5524240"/>
            <a:ext cx="1451112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MI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plants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9A1BA9-1F22-D949-9107-2D6E4CF1F313}"/>
              </a:ext>
            </a:extLst>
          </p:cNvPr>
          <p:cNvSpPr txBox="1"/>
          <p:nvPr/>
        </p:nvSpPr>
        <p:spPr>
          <a:xfrm>
            <a:off x="7291468" y="5524240"/>
            <a:ext cx="1451113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SI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Helvetica Light" panose="020B0403020202020204" pitchFamily="34" charset="0"/>
              </a:rPr>
              <a:t>plants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088412-CD79-B347-992E-EA77BB6044E6}"/>
              </a:ext>
            </a:extLst>
          </p:cNvPr>
          <p:cNvSpPr txBox="1"/>
          <p:nvPr/>
        </p:nvSpPr>
        <p:spPr>
          <a:xfrm>
            <a:off x="310778" y="258750"/>
            <a:ext cx="5774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Helvetica" pitchFamily="2" charset="0"/>
              </a:rPr>
              <a:t>(a)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1720C2-713C-2740-AF72-B537848C0CF9}"/>
              </a:ext>
            </a:extLst>
          </p:cNvPr>
          <p:cNvSpPr txBox="1"/>
          <p:nvPr/>
        </p:nvSpPr>
        <p:spPr>
          <a:xfrm>
            <a:off x="5029980" y="258750"/>
            <a:ext cx="59503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latin typeface="Helvetica" pitchFamily="2" charset="0"/>
              </a:rPr>
              <a:t>(b)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3059E76-9F2C-4B47-8DD2-63BB055D59AB}"/>
              </a:ext>
            </a:extLst>
          </p:cNvPr>
          <p:cNvCxnSpPr>
            <a:cxnSpLocks/>
          </p:cNvCxnSpPr>
          <p:nvPr/>
        </p:nvCxnSpPr>
        <p:spPr>
          <a:xfrm flipV="1">
            <a:off x="8484159" y="2861546"/>
            <a:ext cx="0" cy="567454"/>
          </a:xfrm>
          <a:prstGeom prst="line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DF2FD62-1B47-2140-821E-AA68B9FF1582}"/>
              </a:ext>
            </a:extLst>
          </p:cNvPr>
          <p:cNvSpPr txBox="1"/>
          <p:nvPr/>
        </p:nvSpPr>
        <p:spPr>
          <a:xfrm rot="16200000">
            <a:off x="8082606" y="3027451"/>
            <a:ext cx="5261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 Light" panose="020B0403020202020204" pitchFamily="34" charset="0"/>
              </a:rPr>
              <a:t>5 cm</a:t>
            </a:r>
          </a:p>
        </p:txBody>
      </p:sp>
    </p:spTree>
    <p:extLst>
      <p:ext uri="{BB962C8B-B14F-4D97-AF65-F5344CB8AC3E}">
        <p14:creationId xmlns:p14="http://schemas.microsoft.com/office/powerpoint/2010/main" val="3819798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5638</TotalTime>
  <Words>20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Helvetica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M Santos Medellin</dc:creator>
  <cp:lastModifiedBy>Christian M Santos Medellin</cp:lastModifiedBy>
  <cp:revision>2</cp:revision>
  <dcterms:created xsi:type="dcterms:W3CDTF">2022-03-11T23:39:20Z</dcterms:created>
  <dcterms:modified xsi:type="dcterms:W3CDTF">2022-03-17T19:22:09Z</dcterms:modified>
</cp:coreProperties>
</file>

<file path=docProps/thumbnail.jpeg>
</file>